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Predicting Yeast Gene Functions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machine learning approach to predict Gene Ontology terms for yeast gene sequences.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7820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P218024 Sher Ali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6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5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next step involves deploying the trained model for practical applications in yeast gene research. Potential applications include: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6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the model into existing bioinformatics pipelines.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model's performance on new yeast datasets.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04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Disseminating the model to the scientific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machine learning model to predict Gene Ontology terms for yeast gene sequences.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functional annotation of yeast genes by predicting multiple functions for each sequence.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3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97728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Multilabel Classification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8220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yeast gene sequence can have multiple GO terms.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 file with yeast sequences and a mapping file for GO terms.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sequence lengths and types within the FASTA file.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 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the distribution of GO terms across sequences to understand their frequency.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67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456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724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Sequence Standardization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72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 all sequences consistently for feature extraction.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456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Label Transformation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629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GO terms into binary labels for each sequence.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Encoding Sequences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one-hot encoding for short sequences and k-mer frequency analysis for identifying repeating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Optional Step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Principal Component Analysis (PCA) if the number of features is excessive.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7097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Selection &amp; Training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traditional ensemble method for classification.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 Vector Machine (SVM)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classic machine learning algorithm for separating data points.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Convolutional Neural Network (CNN)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174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for processing sequences with complex patterns.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699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Recurrent Neural Network (RNN)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174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Well-suited for handling sequential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6564511" y="2792135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Hamming Loss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Percentage of incorrect labels predicted.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Subset Accuracy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of predicting all GO terms correctly.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19267" y="585966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the balance between precision and recall.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Expected Outcome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model capable of predicting multiple GO terms for each yeast sequence.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functional annotation of yeast genes, enhancing research efficiency.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2024-11-26T19:56:36Z</dcterms:created>
  <dcterms:modified xsi:type="dcterms:W3CDTF">2024-11-26T19:56:36Z</dcterms:modified>
</cp:coreProperties>
</file>